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54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97315-21A8-48D6-8443-E32533722787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DB06-F512-418F-9452-53B122ACD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6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97315-21A8-48D6-8443-E32533722787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DB06-F512-418F-9452-53B122ACD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7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97315-21A8-48D6-8443-E32533722787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DB06-F512-418F-9452-53B122ACD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29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97315-21A8-48D6-8443-E32533722787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DB06-F512-418F-9452-53B122ACD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715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97315-21A8-48D6-8443-E32533722787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DB06-F512-418F-9452-53B122ACD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28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97315-21A8-48D6-8443-E32533722787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DB06-F512-418F-9452-53B122ACD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924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97315-21A8-48D6-8443-E32533722787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DB06-F512-418F-9452-53B122ACD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0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97315-21A8-48D6-8443-E32533722787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DB06-F512-418F-9452-53B122ACD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428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97315-21A8-48D6-8443-E32533722787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DB06-F512-418F-9452-53B122ACD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027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97315-21A8-48D6-8443-E32533722787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DB06-F512-418F-9452-53B122ACD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74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97315-21A8-48D6-8443-E32533722787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ADB06-F512-418F-9452-53B122ACD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83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97315-21A8-48D6-8443-E32533722787}" type="datetimeFigureOut">
              <a:rPr lang="en-US" smtClean="0"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ADB06-F512-418F-9452-53B122ACD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01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9700" y="5138250"/>
            <a:ext cx="6629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সবাইকে লাল গোলাপের শুভেচ্ছা </a:t>
            </a:r>
            <a:endParaRPr lang="en-US" sz="6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33400"/>
            <a:ext cx="7620000" cy="412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05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24400" y="695233"/>
            <a:ext cx="39014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শিক্ষক পরিচিতি</a:t>
            </a:r>
          </a:p>
          <a:p>
            <a:r>
              <a:rPr lang="bn-BD" sz="2400" dirty="0" smtClean="0"/>
              <a:t>মোঃ জামিরুল ইসলাম </a:t>
            </a:r>
          </a:p>
          <a:p>
            <a:r>
              <a:rPr lang="bn-BD" sz="2400" dirty="0" smtClean="0"/>
              <a:t>সহকারী শিক্ষক</a:t>
            </a:r>
          </a:p>
          <a:p>
            <a:r>
              <a:rPr lang="bn-BD" sz="2400" dirty="0" smtClean="0"/>
              <a:t>দৌলতপুর পাইলট মডেল মাধ্যমিক বিদ্যালয়</a:t>
            </a:r>
          </a:p>
          <a:p>
            <a:r>
              <a:rPr lang="bn-BD" sz="2400" dirty="0" smtClean="0"/>
              <a:t>দৌলতপুর, কুষ্টিয়া।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625733"/>
            <a:ext cx="496824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/>
              <a:t>পাঠ পরিচিতি</a:t>
            </a:r>
            <a:endParaRPr lang="en-US" sz="2800" b="1" dirty="0"/>
          </a:p>
          <a:p>
            <a:r>
              <a:rPr lang="bn-IN" sz="2800" b="1" dirty="0"/>
              <a:t>বিষয় : </a:t>
            </a:r>
            <a:r>
              <a:rPr lang="bn-BD" sz="2800" b="1" dirty="0" smtClean="0"/>
              <a:t>বাংলা</a:t>
            </a:r>
            <a:r>
              <a:rPr lang="bn-BD" sz="2800" b="1" dirty="0"/>
              <a:t> </a:t>
            </a:r>
            <a:r>
              <a:rPr lang="bn-BD" sz="2800" b="1" dirty="0" smtClean="0"/>
              <a:t>১ম পত্র </a:t>
            </a:r>
            <a:endParaRPr lang="bn-IN" sz="2800" b="1" dirty="0"/>
          </a:p>
          <a:p>
            <a:r>
              <a:rPr lang="bn-IN" sz="2800" b="1" dirty="0" smtClean="0"/>
              <a:t>শ্রেণী :</a:t>
            </a:r>
            <a:r>
              <a:rPr lang="bn-BD" sz="2800" b="1" dirty="0" smtClean="0"/>
              <a:t> ৭ম</a:t>
            </a:r>
            <a:endParaRPr lang="bn-IN" sz="2800" b="1" dirty="0"/>
          </a:p>
          <a:p>
            <a:r>
              <a:rPr lang="bn-IN" sz="2800" b="1" dirty="0"/>
              <a:t>সময় </a:t>
            </a:r>
            <a:r>
              <a:rPr lang="bn-IN" sz="2800" b="1" dirty="0" smtClean="0"/>
              <a:t>:</a:t>
            </a:r>
            <a:r>
              <a:rPr lang="bn-BD" sz="2800" b="1" dirty="0" smtClean="0"/>
              <a:t>৪০</a:t>
            </a:r>
            <a:r>
              <a:rPr lang="bn-IN" sz="2800" b="1" dirty="0" smtClean="0"/>
              <a:t> মিনিট</a:t>
            </a:r>
            <a:endParaRPr lang="en-US" sz="2800" b="1" dirty="0" smtClean="0"/>
          </a:p>
          <a:p>
            <a:r>
              <a:rPr lang="bn-BD" sz="2400" b="1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তারিখ -</a:t>
            </a:r>
            <a:fld id="{C7F885A6-7758-49A1-A4AE-FF6679D35C1D}" type="datetime10">
              <a:rPr lang="bn-BD" sz="2000" b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pPr/>
              <a:t>শনিবার, 05 অক্টোবর 2013</a:t>
            </a:fld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18891"/>
            <a:ext cx="7010400" cy="3977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9132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339735" y="5333999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চাকমা</a:t>
            </a:r>
            <a:endParaRPr lang="en-US" sz="7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1754"/>
            <a:ext cx="3810000" cy="5457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426" y="181753"/>
            <a:ext cx="4433455" cy="545704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10200" y="5333999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গারো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89312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1530"/>
            <a:ext cx="4648200" cy="55310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7462" y="5206205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মারমা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>
            <a:off x="6208986" y="5352871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মনিপুরী</a:t>
            </a:r>
            <a:endParaRPr lang="en-US" sz="7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1532"/>
            <a:ext cx="4038600" cy="532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8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8" y="1295400"/>
            <a:ext cx="4461641" cy="449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5657671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ত্রিপুরা</a:t>
            </a:r>
            <a:endParaRPr lang="en-US" sz="7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95400"/>
            <a:ext cx="4419600" cy="449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0" y="5657670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সাঁওকাল</a:t>
            </a:r>
            <a:endParaRPr lang="en-US" sz="7200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304800"/>
            <a:ext cx="723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আজকের পাঠঃ বাংলাদেশের ক্ষুদ্র জাতিসত্তা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3887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860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48</Words>
  <Application>Microsoft Office PowerPoint</Application>
  <PresentationFormat>On-screen Show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Dpur</dc:creator>
  <cp:lastModifiedBy>Dpur</cp:lastModifiedBy>
  <cp:revision>6</cp:revision>
  <dcterms:created xsi:type="dcterms:W3CDTF">2013-10-03T16:04:47Z</dcterms:created>
  <dcterms:modified xsi:type="dcterms:W3CDTF">2013-10-05T15:45:38Z</dcterms:modified>
</cp:coreProperties>
</file>